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337" r:id="rId5"/>
    <p:sldId id="414" r:id="rId6"/>
    <p:sldId id="415" r:id="rId7"/>
    <p:sldId id="263" r:id="rId8"/>
    <p:sldId id="264" r:id="rId9"/>
    <p:sldId id="262" r:id="rId10"/>
    <p:sldId id="265" r:id="rId11"/>
    <p:sldId id="432" r:id="rId12"/>
    <p:sldId id="429" r:id="rId13"/>
    <p:sldId id="434" r:id="rId14"/>
    <p:sldId id="433" r:id="rId15"/>
    <p:sldId id="258" r:id="rId16"/>
    <p:sldId id="271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A746A9-D246-4E16-AB34-03C9E6F64CE7}" v="12" dt="2022-05-18T13:40:20.9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81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15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397CF-E02E-4903-A055-890F16227311}" type="datetimeFigureOut">
              <a:rPr lang="en-GB" smtClean="0"/>
              <a:t>19/05/2022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AB66-6B1B-4D33-8EC2-D94AB424B26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210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00BEC53-6C66-491A-8262-6C9644C07152}" type="datetime1">
              <a:rPr lang="nl-NL" noProof="0" smtClean="0"/>
              <a:t>19-5-2022</a:t>
            </a:fld>
            <a:endParaRPr lang="nl-NL" noProof="0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17698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0BBB-AA3D-402D-A179-A9C017A3453D}" type="datetime1">
              <a:rPr lang="nl-NL" noProof="0" smtClean="0"/>
              <a:t>19-5-2022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75539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DE01-3480-42CF-9B50-C0496424F63F}" type="datetime1">
              <a:rPr lang="nl-NL" noProof="0" smtClean="0"/>
              <a:t>19-5-2022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929438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9DF6-5FCC-4E20-A137-51BC7E33C7E6}" type="datetime1">
              <a:rPr lang="nl-NL" noProof="0" smtClean="0"/>
              <a:t>19-5-2022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017407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92CC-9A51-4DCB-9CE1-87C12736465F}" type="datetime1">
              <a:rPr lang="nl-NL" noProof="0" smtClean="0"/>
              <a:t>19-5-2022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</p:spTree>
    <p:extLst>
      <p:ext uri="{BB962C8B-B14F-4D97-AF65-F5344CB8AC3E}">
        <p14:creationId xmlns:p14="http://schemas.microsoft.com/office/powerpoint/2010/main" val="2047574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 dirty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38DD-7B9B-4187-B15F-CA706FB7F2BF}" type="datetime1">
              <a:rPr lang="nl-NL" noProof="0" smtClean="0"/>
              <a:t>19-5-2022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87881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7CD8-A649-4824-9F9C-F7DAF78B876D}" type="datetime1">
              <a:rPr lang="nl-NL" noProof="0" smtClean="0"/>
              <a:t>19-5-2022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912026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809-E006-4D4A-A571-B5578B43D022}" type="datetime1">
              <a:rPr lang="nl-NL" noProof="0" smtClean="0"/>
              <a:t>19-5-2022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577004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DEA8-D406-4DE0-9C63-B6B0DEA56C5C}" type="datetime1">
              <a:rPr lang="nl-NL" noProof="0" smtClean="0"/>
              <a:t>19-5-2022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5935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EDB9-8966-4269-B009-409D6A203F05}" type="datetime1">
              <a:rPr lang="nl-NL" noProof="0" smtClean="0"/>
              <a:t>19-5-2022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082807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111CDB-CE47-42D8-BA9F-C515F5D3223B}" type="datetime1">
              <a:rPr lang="nl-NL" noProof="0" smtClean="0"/>
              <a:t>19-5-2022</a:t>
            </a:fld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4326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19-5-2022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769047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D67444-35CA-4F30-A69C-8F275EF502B8}" type="datetime1">
              <a:rPr lang="nl-NL" noProof="0" smtClean="0"/>
              <a:t>19-5-2022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1423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F04B2F-7CB4-4EC9-8DAE-E7C3ED683122}" type="datetime1">
              <a:rPr lang="nl-NL" noProof="0" smtClean="0"/>
              <a:t>19-5-2022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735847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9464-62FE-406B-87B8-2D97F20E17F9}" type="datetime1">
              <a:rPr lang="nl-NL" noProof="0" smtClean="0"/>
              <a:t>19-5-2022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70187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8442-589B-4BFC-9184-496EEB8D88F7}" type="datetime1">
              <a:rPr lang="nl-NL" noProof="0" smtClean="0"/>
              <a:t>19-5-2022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45995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F1B3-482F-4F4A-A3C3-E26533A2A6F7}" type="datetime1">
              <a:rPr lang="nl-NL" noProof="0" smtClean="0"/>
              <a:t>19-5-2022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30540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19-5-2022</a:t>
            </a:fld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10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smtClean="0"/>
              <a:pPr/>
              <a:t>19-5-2022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048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E1FD19D5-EFBE-44BB-99F8-B3AC1E31F12E}" type="datetime1">
              <a:rPr lang="nl-NL" smtClean="0"/>
              <a:t>19-5-2022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46929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92644BC-DF8B-4D67-A7E7-632056BAF6A3}" type="datetime1">
              <a:rPr lang="nl-NL" smtClean="0"/>
              <a:t>19-5-2022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508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noProof="0" smtClean="0"/>
              <a:pPr/>
              <a:t>19-5-2022</a:t>
            </a:fld>
            <a:endParaRPr lang="nl-NL" noProof="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 userDrawn="1"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 userDrawn="1"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 userDrawn="1"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 userDrawn="1"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 dirty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 dirty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 dirty="0"/>
                <a:t>Derde niveau</a:t>
              </a:r>
            </a:p>
            <a:p>
              <a:pPr marL="0" lvl="3"/>
              <a:r>
                <a:rPr lang="nl-NL" b="1" noProof="0" dirty="0"/>
                <a:t>Vierde niveau</a:t>
              </a:r>
            </a:p>
            <a:p>
              <a:pPr marL="0" lvl="4"/>
              <a:r>
                <a:rPr lang="nl-NL" noProof="0" dirty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 dirty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 dirty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 dirty="0"/>
                <a:t>Achtste niveau - Subtitel</a:t>
              </a:r>
            </a:p>
            <a:p>
              <a:pPr marL="0" lvl="8"/>
              <a:r>
                <a:rPr lang="nl-NL" noProof="0" dirty="0"/>
                <a:t>Negende Niveau</a:t>
              </a:r>
            </a:p>
            <a:p>
              <a:endParaRPr lang="nl-NL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 userDrawn="1"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 userDrawn="1"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 userDrawn="1"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 userDrawn="1"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 userDrawn="1"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 userDrawn="1"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 userDrawn="1"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 userDrawn="1"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 userDrawn="1"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 userDrawn="1"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 userDrawn="1"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 userDrawn="1"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 userDrawn="1"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 userDrawn="1"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 userDrawn="1"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 userDrawn="1"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 userDrawn="1"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 userDrawn="1"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 userDrawn="1"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 userDrawn="1"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 userDrawn="1"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 userDrawn="1"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40608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E8DCF3-56A4-46E1-9EBC-EA613906C72E}" type="datetime1">
              <a:rPr lang="nl-NL" noProof="0" smtClean="0"/>
              <a:t>19-5-2022</a:t>
            </a:fld>
            <a:endParaRPr lang="nl-NL" noProof="0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693181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19-5-2022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131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860599-687F-493C-A523-B4769D1A9902}" type="datetime1">
              <a:rPr lang="nl-NL" noProof="0" smtClean="0"/>
              <a:t>19-5-2022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13505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805B-C73B-4907-9377-FC5FEFF5C94B}" type="datetime1">
              <a:rPr lang="nl-NL" noProof="0" smtClean="0"/>
              <a:t>19-5-2022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36738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924F-0B7B-4710-AD11-E918B7D7DC34}" type="datetime1">
              <a:rPr lang="nl-NL" noProof="0" smtClean="0"/>
              <a:t>19-5-2022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6592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D4A7-C8B7-4A0C-B633-469DC286E6A4}" type="datetime1">
              <a:rPr lang="nl-NL" noProof="0" smtClean="0"/>
              <a:t>19-5-2022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1821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44ED-5108-4353-A2EE-644FDE4D0D92}" type="datetime1">
              <a:rPr lang="nl-NL" noProof="0" smtClean="0"/>
              <a:t>19-5-2022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76749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9D6B-D6F0-40D7-BDA6-80E6F7E85B75}" type="datetime1">
              <a:rPr lang="nl-NL" noProof="0" smtClean="0"/>
              <a:t>19-5-2022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2617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3033D5A6-A31A-4714-8C8C-D9F565F5F594}" type="datetime1">
              <a:rPr lang="nl-NL" noProof="0" smtClean="0"/>
              <a:t>19-5-2022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79623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0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1" r:id="rId8"/>
    <p:sldLayoutId id="2147483679" r:id="rId9"/>
    <p:sldLayoutId id="2147483680" r:id="rId10"/>
    <p:sldLayoutId id="2147483681" r:id="rId11"/>
    <p:sldLayoutId id="2147483682" r:id="rId12"/>
    <p:sldLayoutId id="2147483672" r:id="rId13"/>
    <p:sldLayoutId id="2147483673" r:id="rId14"/>
    <p:sldLayoutId id="2147483674" r:id="rId15"/>
    <p:sldLayoutId id="2147483676" r:id="rId16"/>
    <p:sldLayoutId id="2147483677" r:id="rId17"/>
    <p:sldLayoutId id="2147483678" r:id="rId18"/>
    <p:sldLayoutId id="2147483649" r:id="rId19"/>
    <p:sldLayoutId id="2147483669" r:id="rId20"/>
    <p:sldLayoutId id="2147483670" r:id="rId21"/>
    <p:sldLayoutId id="2147483683" r:id="rId22"/>
    <p:sldLayoutId id="2147483684" r:id="rId23"/>
    <p:sldLayoutId id="2147483685" r:id="rId24"/>
    <p:sldLayoutId id="2147483654" r:id="rId25"/>
    <p:sldLayoutId id="2147483655" r:id="rId26"/>
    <p:sldLayoutId id="2147483687" r:id="rId27"/>
    <p:sldLayoutId id="2147483688" r:id="rId28"/>
    <p:sldLayoutId id="2147483689" r:id="rId29"/>
    <p:sldLayoutId id="2147483691" r:id="rId3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orient="horz" pos="187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3861" userDrawn="1">
          <p15:clr>
            <a:srgbClr val="F26B43"/>
          </p15:clr>
        </p15:guide>
        <p15:guide id="8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2rcwaKzDY4" TargetMode="External"/><Relationship Id="rId2" Type="http://schemas.openxmlformats.org/officeDocument/2006/relationships/hyperlink" Target="https://youtu.be/Dk3MVefvZh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ater en droge bodem â Stockfoto Â© joruba75 #448410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753" y="-924119"/>
            <a:ext cx="12291753" cy="778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endParaRPr lang="nl-NL" sz="4000" dirty="0">
              <a:solidFill>
                <a:schemeClr val="tx1"/>
              </a:solidFill>
            </a:endParaRPr>
          </a:p>
          <a:p>
            <a:endParaRPr lang="nl-NL" sz="4000" dirty="0">
              <a:solidFill>
                <a:schemeClr val="tx1"/>
              </a:solidFill>
            </a:endParaRPr>
          </a:p>
          <a:p>
            <a:endParaRPr lang="nl-NL" sz="4000" dirty="0">
              <a:solidFill>
                <a:schemeClr val="tx1"/>
              </a:solidFill>
            </a:endParaRPr>
          </a:p>
          <a:p>
            <a:r>
              <a:rPr lang="nl-NL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Les 2 Water &amp; </a:t>
            </a:r>
            <a:r>
              <a:rPr lang="nl-NL" sz="4000">
                <a:solidFill>
                  <a:schemeClr val="accent1">
                    <a:lumMod val="60000"/>
                    <a:lumOff val="40000"/>
                  </a:schemeClr>
                </a:solidFill>
              </a:rPr>
              <a:t>Bodem </a:t>
            </a:r>
            <a:endParaRPr lang="nl-NL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nl-NL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IBS Inrichting van een gebied, </a:t>
            </a:r>
          </a:p>
          <a:p>
            <a:r>
              <a:rPr lang="nl-NL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Specialisatie Water &amp; Energie</a:t>
            </a:r>
          </a:p>
        </p:txBody>
      </p:sp>
    </p:spTree>
    <p:extLst>
      <p:ext uri="{BB962C8B-B14F-4D97-AF65-F5344CB8AC3E}">
        <p14:creationId xmlns:p14="http://schemas.microsoft.com/office/powerpoint/2010/main" val="3843781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Welke rol kan organisch materiaal hierin spelen?</a:t>
            </a:r>
          </a:p>
        </p:txBody>
      </p:sp>
      <p:pic>
        <p:nvPicPr>
          <p:cNvPr id="12290" name="Picture 2" descr="(2 tot 63Âµm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654" y="1529542"/>
            <a:ext cx="5180503" cy="506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765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Zoek uit: Wat is Carbon-</a:t>
            </a:r>
            <a:r>
              <a:rPr lang="nl-NL" dirty="0" err="1"/>
              <a:t>farming</a:t>
            </a:r>
            <a:r>
              <a:rPr lang="nl-NL" dirty="0"/>
              <a:t> en wat heeft dit te maken met water?</a:t>
            </a:r>
          </a:p>
          <a:p>
            <a:r>
              <a:rPr lang="nl-NL" dirty="0"/>
              <a:t>Bespreken einde les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16590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5D054D8D-96CB-49A4-93E8-4237F79F7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537" y="452437"/>
            <a:ext cx="5876925" cy="595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987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Achtergrond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Achtergrond bronnen over de bodem(processen)</a:t>
            </a:r>
          </a:p>
          <a:p>
            <a:r>
              <a:rPr lang="nl-NL" dirty="0">
                <a:hlinkClick r:id="rId2"/>
              </a:rPr>
              <a:t>https://youtu.be/Dk3MVefvZh4</a:t>
            </a:r>
            <a:endParaRPr lang="nl-NL" dirty="0"/>
          </a:p>
          <a:p>
            <a:r>
              <a:rPr lang="nl-NL" dirty="0">
                <a:hlinkClick r:id="rId3"/>
              </a:rPr>
              <a:t>https://www.youtube.com/watch?v=12rcwaKzDY4</a:t>
            </a:r>
            <a:endParaRPr lang="nl-NL" dirty="0"/>
          </a:p>
          <a:p>
            <a:r>
              <a:rPr lang="nl-NL" dirty="0" err="1"/>
              <a:t>Netflix</a:t>
            </a:r>
            <a:r>
              <a:rPr lang="nl-NL" dirty="0"/>
              <a:t>: Kiss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ground</a:t>
            </a:r>
            <a:endParaRPr lang="nl-NL" dirty="0"/>
          </a:p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816B358-855F-417A-B579-60E6201495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5280" y="3517795"/>
            <a:ext cx="2518520" cy="252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325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Water &amp; Bodem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1475" y="1709738"/>
            <a:ext cx="8498205" cy="4419599"/>
          </a:xfrm>
        </p:spPr>
        <p:txBody>
          <a:bodyPr>
            <a:normAutofit/>
          </a:bodyPr>
          <a:lstStyle/>
          <a:p>
            <a:r>
              <a:rPr lang="nl-NL" dirty="0"/>
              <a:t>Water en de bodem/ondergrond zijn onafscheidelijk met elkaar verbonden;</a:t>
            </a:r>
          </a:p>
          <a:p>
            <a:pPr lvl="1"/>
            <a:r>
              <a:rPr lang="nl-NL" dirty="0"/>
              <a:t>boven het maaiveld door het oppervlaktewater, het type landgebruik, maar ook door het peilbeheer dat moet zorgen voor droge voeten. </a:t>
            </a:r>
          </a:p>
          <a:p>
            <a:pPr lvl="1"/>
            <a:r>
              <a:rPr lang="nl-NL" dirty="0"/>
              <a:t>onder de grond waar grondwater en bodem op elkaar inwerken in termen van chemie, biologie en fysische kwaliteit. </a:t>
            </a:r>
          </a:p>
          <a:p>
            <a:endParaRPr lang="nl-NL" dirty="0"/>
          </a:p>
          <a:p>
            <a:r>
              <a:rPr lang="nl-NL" dirty="0"/>
              <a:t>Activiteiten boven en onder het maaiveld, externe invloeden, hebben effect op de kwaliteit van het water, de bodem en de leefomgeving.</a:t>
            </a:r>
          </a:p>
        </p:txBody>
      </p:sp>
    </p:spTree>
    <p:extLst>
      <p:ext uri="{BB962C8B-B14F-4D97-AF65-F5344CB8AC3E}">
        <p14:creationId xmlns:p14="http://schemas.microsoft.com/office/powerpoint/2010/main" val="7682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Relatie water en kwaliteit van de bodem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Even een stukje herhaling over bodem…..</a:t>
            </a:r>
          </a:p>
        </p:txBody>
      </p:sp>
    </p:spTree>
    <p:extLst>
      <p:ext uri="{BB962C8B-B14F-4D97-AF65-F5344CB8AC3E}">
        <p14:creationId xmlns:p14="http://schemas.microsoft.com/office/powerpoint/2010/main" val="3391725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ChangeAspect="1"/>
          </p:cNvPicPr>
          <p:nvPr/>
        </p:nvPicPr>
        <p:blipFill rotWithShape="1">
          <a:blip r:embed="rId2"/>
          <a:srcRect l="14334" t="22863" r="15277" b="16462"/>
          <a:stretch/>
        </p:blipFill>
        <p:spPr>
          <a:xfrm>
            <a:off x="1482142" y="2616888"/>
            <a:ext cx="6361091" cy="308279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bodem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825624"/>
            <a:ext cx="11036121" cy="4665327"/>
          </a:xfrm>
        </p:spPr>
        <p:txBody>
          <a:bodyPr>
            <a:normAutofit/>
          </a:bodyPr>
          <a:lstStyle/>
          <a:p>
            <a:pPr lvl="1"/>
            <a:r>
              <a:rPr lang="nl-NL" dirty="0"/>
              <a:t>De bodem is het resultaat van afbraak van organisch materiaal en van mineraal materiaal afkomstig van verwering van het moedergesteente. </a:t>
            </a:r>
          </a:p>
          <a:p>
            <a:pPr lvl="1"/>
            <a:r>
              <a:rPr lang="nl-NL" dirty="0"/>
              <a:t>De bodem bevat twee soorten “vast materiaal”: de minerale en de organische bestanddelen.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96129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ideale bodem</a:t>
            </a:r>
          </a:p>
        </p:txBody>
      </p:sp>
      <p:pic>
        <p:nvPicPr>
          <p:cNvPr id="1026" name="Picture 2" descr="http://library.wur.nl/WebQuery/file/lom/lorenet/images/fl332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692" y="1504831"/>
            <a:ext cx="6361135" cy="429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794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772" t="10872" r="7371" b="5326"/>
          <a:stretch/>
        </p:blipFill>
        <p:spPr>
          <a:xfrm>
            <a:off x="-1" y="0"/>
            <a:ext cx="13370217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Organische bestanddelen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De organische bestanddelen: dit zijn levende of dode organismen uit de bodem. De organische bestanddelen worden in vier categorieën onderverdeeld: </a:t>
            </a:r>
          </a:p>
          <a:p>
            <a:r>
              <a:rPr lang="nl-NL" dirty="0">
                <a:solidFill>
                  <a:schemeClr val="bg1"/>
                </a:solidFill>
              </a:rPr>
              <a:t>levende planten, dieren en micro-organismen (schimmels, bacteriën)</a:t>
            </a:r>
          </a:p>
          <a:p>
            <a:r>
              <a:rPr lang="nl-NL" dirty="0">
                <a:solidFill>
                  <a:schemeClr val="bg1"/>
                </a:solidFill>
              </a:rPr>
              <a:t>dierlijke uitwerpselen en net afgestorven planten en dieren</a:t>
            </a:r>
          </a:p>
          <a:p>
            <a:r>
              <a:rPr lang="nl-NL" dirty="0">
                <a:solidFill>
                  <a:schemeClr val="bg1"/>
                </a:solidFill>
              </a:rPr>
              <a:t>dode dieren en planten die in afbraak zijn</a:t>
            </a:r>
          </a:p>
          <a:p>
            <a:r>
              <a:rPr lang="nl-NL" dirty="0">
                <a:solidFill>
                  <a:schemeClr val="bg1"/>
                </a:solidFill>
              </a:rPr>
              <a:t>humus (laatste afbraakstadium van planten die rijk zijn aan koolstof). </a:t>
            </a:r>
          </a:p>
        </p:txBody>
      </p:sp>
    </p:spTree>
    <p:extLst>
      <p:ext uri="{BB962C8B-B14F-4D97-AF65-F5344CB8AC3E}">
        <p14:creationId xmlns:p14="http://schemas.microsoft.com/office/powerpoint/2010/main" val="291937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Organische stof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b="1" i="1" dirty="0"/>
              <a:t>Organisch materiaal </a:t>
            </a:r>
            <a:r>
              <a:rPr lang="nl-NL" dirty="0"/>
              <a:t>wordt in de bodem door micro-organismen afgebroken. </a:t>
            </a:r>
          </a:p>
          <a:p>
            <a:r>
              <a:rPr lang="nl-NL" dirty="0"/>
              <a:t>Wanneer het vers organisch materiaal zodanig is afgebroken dat het niet langer herkenbaar is, spreken we van </a:t>
            </a:r>
            <a:r>
              <a:rPr lang="nl-NL" b="1" i="1" dirty="0"/>
              <a:t>organische stof</a:t>
            </a:r>
            <a:r>
              <a:rPr lang="nl-NL" i="1" dirty="0"/>
              <a:t> </a:t>
            </a:r>
            <a:r>
              <a:rPr lang="nl-NL" dirty="0"/>
              <a:t>in de bodem. </a:t>
            </a:r>
          </a:p>
          <a:p>
            <a:r>
              <a:rPr lang="nl-NL" dirty="0"/>
              <a:t>Organische stof is een complex mengsel van koolstof houdende verbindingen en bestaat gemiddeld voor 58% uit koolstof. Dit cijfer kan variëren en </a:t>
            </a:r>
            <a:r>
              <a:rPr lang="nl-NL"/>
              <a:t>is onder meer </a:t>
            </a:r>
            <a:r>
              <a:rPr lang="nl-NL" dirty="0"/>
              <a:t>afhankelijk van de leeftijd van de organische stof in de bodem.</a:t>
            </a:r>
          </a:p>
        </p:txBody>
      </p:sp>
    </p:spTree>
    <p:extLst>
      <p:ext uri="{BB962C8B-B14F-4D97-AF65-F5344CB8AC3E}">
        <p14:creationId xmlns:p14="http://schemas.microsoft.com/office/powerpoint/2010/main" val="491253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Minerale delen</a:t>
            </a:r>
            <a:br>
              <a:rPr lang="nl-NL" dirty="0"/>
            </a:br>
            <a:r>
              <a:rPr lang="nl-NL" dirty="0"/>
              <a:t>Korrelgrootte in mm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4338" name="Picture 2" descr="www.nutrinorm.n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807" y="1760579"/>
            <a:ext cx="7079415" cy="404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3927892" y="5479833"/>
            <a:ext cx="7876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Grind	     </a:t>
            </a:r>
            <a:r>
              <a:rPr lang="nl-NL" sz="2800" dirty="0"/>
              <a:t>zand	  </a:t>
            </a:r>
            <a:r>
              <a:rPr lang="nl-NL" sz="2400" dirty="0" err="1"/>
              <a:t>silt</a:t>
            </a:r>
            <a:r>
              <a:rPr lang="nl-NL" sz="3600" dirty="0"/>
              <a:t>	    </a:t>
            </a:r>
            <a:r>
              <a:rPr lang="nl-NL" sz="2000" dirty="0"/>
              <a:t>klei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2843303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Water doorlaatbaarheid</a:t>
            </a:r>
          </a:p>
        </p:txBody>
      </p:sp>
      <p:pic>
        <p:nvPicPr>
          <p:cNvPr id="12290" name="Picture 2" descr="(2 tot 63Âµm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626" y="1258762"/>
            <a:ext cx="5457532" cy="533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394353"/>
      </p:ext>
    </p:extLst>
  </p:cSld>
  <p:clrMapOvr>
    <a:masterClrMapping/>
  </p:clrMapOvr>
</p:sld>
</file>

<file path=ppt/theme/theme1.xml><?xml version="1.0" encoding="utf-8"?>
<a:theme xmlns:a="http://schemas.openxmlformats.org/drawingml/2006/main" name="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uverta.potx" id="{0635E91E-FBA7-4A8B-B522-53C4FF720AC5}" vid="{81EEE544-BE30-41B1-B76B-26E0C066DFE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4" ma:contentTypeDescription="Een nieuw document maken." ma:contentTypeScope="" ma:versionID="a3c3b2d2316bbff68d369b35dcdb8578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0dc031163889b163ad3cab64943a7718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3B809E-9840-4F61-A777-0ECC9F692F1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61B2D58-936F-4BD2-8FE1-199ADA5CFC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E4DCA5-ABD1-49F3-AD43-BE93C03A94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Yuverta</Template>
  <TotalTime>285</TotalTime>
  <Words>372</Words>
  <Application>Microsoft Office PowerPoint</Application>
  <PresentationFormat>Breedbeeld</PresentationFormat>
  <Paragraphs>41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Arial Black</vt:lpstr>
      <vt:lpstr>Calibri</vt:lpstr>
      <vt:lpstr>Yuverta</vt:lpstr>
      <vt:lpstr>PowerPoint-presentatie</vt:lpstr>
      <vt:lpstr>Water &amp; Bodem</vt:lpstr>
      <vt:lpstr>Relatie water en kwaliteit van de bodem</vt:lpstr>
      <vt:lpstr>De bodem</vt:lpstr>
      <vt:lpstr>De ideale bodem</vt:lpstr>
      <vt:lpstr>Organische bestanddelen</vt:lpstr>
      <vt:lpstr>Organische stof</vt:lpstr>
      <vt:lpstr>Minerale delen Korrelgrootte in mm</vt:lpstr>
      <vt:lpstr>Water doorlaatbaarheid</vt:lpstr>
      <vt:lpstr>Welke rol kan organisch materiaal hierin spelen?</vt:lpstr>
      <vt:lpstr>Opdracht </vt:lpstr>
      <vt:lpstr>PowerPoint-presentatie</vt:lpstr>
      <vt:lpstr>Achtergrond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Stijn Weijermars</dc:creator>
  <dc:description>Template by HQ Solutions</dc:description>
  <cp:lastModifiedBy>Stijn Weijermars</cp:lastModifiedBy>
  <cp:revision>32</cp:revision>
  <dcterms:created xsi:type="dcterms:W3CDTF">2021-03-01T11:59:21Z</dcterms:created>
  <dcterms:modified xsi:type="dcterms:W3CDTF">2022-05-19T11:25:05Z</dcterms:modified>
  <cp:version>002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</Properties>
</file>